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unambika-karuna/NM2.0/tree/main/task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“Calendar Scheduler”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Objective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 To develop a calendar scheduler application that allows users to create, manage, and schedule events.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    </a:t>
            </a: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application should include the following features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creation and management: Users should be able to create and manage events, including setting the event name, date, time, location, and description.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scheduling: The application should be able to schedule events based on the user's availability and preferences.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Notifications: The application should send notifications to users about upcoming events.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37093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921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50396" y="326553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B233C-B8E9-0273-E0DE-00F28D7FCB6E}"/>
              </a:ext>
            </a:extLst>
          </p:cNvPr>
          <p:cNvSpPr txBox="1"/>
          <p:nvPr/>
        </p:nvSpPr>
        <p:spPr>
          <a:xfrm>
            <a:off x="319668" y="627829"/>
            <a:ext cx="832624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Create a new Java project using a preferred framework in java. Configure the development environment and necessary dependencies.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Design the database structure for event storage (fields: title, date, time, etc.).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Use Java Persistence API (JPA) or JDBC to establish a connection with the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Develop REST endpoints (POST, GET, PUT, DELETE) for CRUD operations on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Define API endpoints to handle event creation, retrieval, modification, and deletion.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Implement error handling and ensure data consistency within the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Write code to enforce business rules such as avoiding event conflicts and validating input data.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DB3D7-5BF0-2136-0A1F-6637419F04C8}"/>
              </a:ext>
            </a:extLst>
          </p:cNvPr>
          <p:cNvSpPr txBox="1"/>
          <p:nvPr/>
        </p:nvSpPr>
        <p:spPr>
          <a:xfrm>
            <a:off x="468620" y="3605700"/>
            <a:ext cx="81998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Set up a project, design a database schema, and establish connectivity in java.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Create RESTful APIs for event CRUD operations, enforce business rules, and handle data   validation.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Ensuring functionality, before deploying the secure and reliable backend for integration.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https://github.com/karunambika-karuna/NM2.0/tree/main/task4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440</Words>
  <Application>Microsoft Office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Montserrat ExtraBold</vt:lpstr>
      <vt:lpstr>arial</vt:lpstr>
      <vt:lpstr>EB Garamond ExtraBold</vt:lpstr>
      <vt:lpstr>EB Garamond</vt:lpstr>
      <vt:lpstr>Public Sans</vt:lpstr>
      <vt:lpstr>EB Garamond SemiBold</vt:lpstr>
      <vt:lpstr>arial</vt:lpstr>
      <vt:lpstr>EB Garamond Medium</vt:lpstr>
      <vt:lpstr>Wingdings</vt:lpstr>
      <vt:lpstr>Noto Sans Symbols</vt:lpstr>
      <vt:lpstr>Calibri</vt:lpstr>
      <vt:lpstr>Simple Light</vt:lpstr>
      <vt:lpstr>Simple Light</vt:lpstr>
      <vt:lpstr>PowerPoint Presentation</vt:lpstr>
      <vt:lpstr>Calendar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Karunambika A</cp:lastModifiedBy>
  <cp:revision>4</cp:revision>
  <dcterms:created xsi:type="dcterms:W3CDTF">2020-08-13T11:21:46Z</dcterms:created>
  <dcterms:modified xsi:type="dcterms:W3CDTF">2023-11-10T07:17:42Z</dcterms:modified>
</cp:coreProperties>
</file>